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sk-SK" smtClean="0"/>
              <a:t>Ak chcete pridať obrázok, kliknite na ikonu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E754C89-F2CC-4233-9EC9-21B9977B2D7A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14BE7DD7-A279-4F97-A256-5C5E2E31E29F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zuzanalakostik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1859723" y="2967335"/>
            <a:ext cx="5424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TUKY, CUKOR, SOĽ</a:t>
            </a:r>
            <a:endParaRPr lang="sk-SK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9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sahu 6"/>
          <p:cNvSpPr>
            <a:spLocks noGrp="1"/>
          </p:cNvSpPr>
          <p:nvPr>
            <p:ph idx="4294967295"/>
          </p:nvPr>
        </p:nvSpPr>
        <p:spPr>
          <a:xfrm>
            <a:off x="755576" y="1196752"/>
            <a:ext cx="8229600" cy="5184775"/>
          </a:xfrm>
        </p:spPr>
        <p:txBody>
          <a:bodyPr/>
          <a:lstStyle/>
          <a:p>
            <a:r>
              <a:rPr lang="sk-SK" sz="2400" dirty="0" smtClean="0">
                <a:solidFill>
                  <a:srgbClr val="FFC000"/>
                </a:solidFill>
              </a:rPr>
              <a:t>Moja desiata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Rozprávka o </a:t>
            </a:r>
            <a:r>
              <a:rPr lang="sk-SK" sz="2400" dirty="0" err="1" smtClean="0">
                <a:solidFill>
                  <a:srgbClr val="FFC000"/>
                </a:solidFill>
              </a:rPr>
              <a:t>Žrútikovi</a:t>
            </a:r>
            <a:r>
              <a:rPr lang="sk-SK" sz="2400" dirty="0" smtClean="0">
                <a:solidFill>
                  <a:srgbClr val="FFC000"/>
                </a:solidFill>
              </a:rPr>
              <a:t> </a:t>
            </a:r>
            <a:r>
              <a:rPr lang="sk-SK" sz="2400" dirty="0" err="1" smtClean="0">
                <a:solidFill>
                  <a:srgbClr val="FFC000"/>
                </a:solidFill>
              </a:rPr>
              <a:t>Šrútikovi</a:t>
            </a:r>
            <a:endParaRPr lang="sk-SK" sz="2400" dirty="0" smtClean="0">
              <a:solidFill>
                <a:srgbClr val="FFC000"/>
              </a:solidFill>
            </a:endParaRPr>
          </a:p>
          <a:p>
            <a:r>
              <a:rPr lang="sk-SK" sz="2400" dirty="0" smtClean="0">
                <a:solidFill>
                  <a:srgbClr val="FFC000"/>
                </a:solidFill>
              </a:rPr>
              <a:t>Vitamínová matematika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„Desatoro zdravia“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Doplňovačky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Prezentácia o zdravej výžive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Pracovný list s pánom Jabĺčkom</a:t>
            </a:r>
          </a:p>
          <a:p>
            <a:r>
              <a:rPr lang="sk-SK" sz="2400" dirty="0" smtClean="0">
                <a:solidFill>
                  <a:srgbClr val="FFC000"/>
                </a:solidFill>
              </a:rPr>
              <a:t>Náš jedálny lístok</a:t>
            </a:r>
          </a:p>
          <a:p>
            <a:pPr marL="0" indent="0">
              <a:buNone/>
            </a:pPr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23312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971600" y="647147"/>
            <a:ext cx="69847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Na tabuľu sme nakreslili dva taniere - usmiaty a zamračený.</a:t>
            </a:r>
          </a:p>
          <a:p>
            <a:pPr algn="ctr"/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Ak to vyzerá s našou dnešnou desiatou – patrí na usmiaty, alebo zamračený tanier?</a:t>
            </a:r>
            <a:endParaRPr lang="sk-SK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C:\Users\Zuzka\Desktop\fotky projekt\IMG_28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5688632" cy="42489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611560" y="54452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320503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83568" y="54868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So zatajeným dychom sme počúvali rozprávku o </a:t>
            </a:r>
            <a:r>
              <a:rPr lang="sk-SK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Žrútikovi</a:t>
            </a: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sk-SK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Šrútikovi</a:t>
            </a: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a vytvorili sme k nej pekné ilustrácie</a:t>
            </a:r>
            <a:endParaRPr lang="sk-SK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Obrázok 3" descr="IMG_28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7372" y="1979339"/>
            <a:ext cx="3195968" cy="4278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 descr="IMG_2859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310256"/>
            <a:ext cx="3760083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Zuzka\Desktop\fotky projekt\IMG_28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93096"/>
            <a:ext cx="3222295" cy="240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/>
          <p:cNvSpPr txBox="1"/>
          <p:nvPr/>
        </p:nvSpPr>
        <p:spPr>
          <a:xfrm>
            <a:off x="611560" y="54452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127841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971600" y="620688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Vyskúšali sme si svoje vedomosti z matematiky pri riešení „vitamínových úloh“. </a:t>
            </a:r>
            <a:endParaRPr lang="sk-SK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 descr="C:\Users\Zuzka\Desktop\fotky projekt\IMG_28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0708" y="1628800"/>
            <a:ext cx="3367923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Zuzka\Desktop\fotky projekt\IMG_28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1366" y="1628801"/>
            <a:ext cx="3431262" cy="459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7406596" y="1112105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118133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Zuzka\Desktop\fotky projekt\IMG_28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849" y="1844824"/>
            <a:ext cx="4282778" cy="31988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755576" y="62068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Pokúsili sme sa zostaviť „Desatoro zdravia“</a:t>
            </a:r>
            <a:endParaRPr lang="sk-SK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102" name="Picture 6" descr="C:\Users\Zuzka\Desktop\fotky projekt\IMG_28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068960"/>
            <a:ext cx="2388420" cy="31977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lokTextu 7"/>
          <p:cNvSpPr txBox="1"/>
          <p:nvPr/>
        </p:nvSpPr>
        <p:spPr>
          <a:xfrm>
            <a:off x="6162254" y="213285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1581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Zuzka\Desktop\fotky projekt\IMG_28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36912"/>
            <a:ext cx="2614950" cy="3501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Zuzka\Desktop\fotky projekt\IMG_28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3367923" cy="45091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BlokTextu 1"/>
          <p:cNvSpPr txBox="1"/>
          <p:nvPr/>
        </p:nvSpPr>
        <p:spPr>
          <a:xfrm>
            <a:off x="755576" y="404664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Pobavili sme sa na doplňovačkách. Ich správnym riešením boli slová tuky, cukor, soľ, pozreli sme si prezentáciu o ich dôležitosti ale aj škodlivosti pre náš organizmus.</a:t>
            </a:r>
            <a:endParaRPr lang="sk-SK" sz="2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1475656" y="1685999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139816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24922" y="668596"/>
            <a:ext cx="26215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Bez problémov sme vyriešili pracovný list </a:t>
            </a:r>
          </a:p>
          <a:p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 Pánom Jabĺčkom. </a:t>
            </a:r>
            <a:endParaRPr lang="sk-SK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Users\Zuzka\Desktop\fotky projekt\IMG_2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5868144" cy="438299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rdce 2"/>
          <p:cNvSpPr/>
          <p:nvPr/>
        </p:nvSpPr>
        <p:spPr>
          <a:xfrm>
            <a:off x="4266322" y="1134036"/>
            <a:ext cx="1044116" cy="638780"/>
          </a:xfrm>
          <a:prstGeom prst="hear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Šikmý pruh 3"/>
          <p:cNvSpPr/>
          <p:nvPr/>
        </p:nvSpPr>
        <p:spPr>
          <a:xfrm rot="9998096">
            <a:off x="4728558" y="1293730"/>
            <a:ext cx="1799844" cy="319390"/>
          </a:xfrm>
          <a:prstGeom prst="diagStrip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611560" y="5559623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51880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777815" y="331636"/>
            <a:ext cx="76328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Vyskúšali sme si svoje „kuchárske vedomosti“ pri zostavovaní (podľa nás) zdravého jedálneho lístka</a:t>
            </a:r>
            <a:r>
              <a:rPr lang="sk-SK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na celý týždeň.</a:t>
            </a:r>
            <a:endParaRPr lang="sk-SK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170" name="Picture 2" descr="C:\Users\Zuzka\Desktop\fotky projekt\IMG_28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996" y="1484784"/>
            <a:ext cx="6830048" cy="5101456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/>
          <p:cNvSpPr txBox="1"/>
          <p:nvPr/>
        </p:nvSpPr>
        <p:spPr>
          <a:xfrm>
            <a:off x="7798595" y="590727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396898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Zuzka\Desktop\fotky projekt\IMG_28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88840"/>
            <a:ext cx="5724128" cy="427542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lokTextu 1"/>
          <p:cNvSpPr txBox="1"/>
          <p:nvPr/>
        </p:nvSpPr>
        <p:spPr>
          <a:xfrm>
            <a:off x="1223628" y="69269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Na záver sme si vytvorili jednodňový jedálny lístok z prinesených potravín.</a:t>
            </a:r>
            <a:endParaRPr lang="sk-SK" sz="24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611560" y="5445224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/>
              <a:t>16 žiakov</a:t>
            </a:r>
          </a:p>
          <a:p>
            <a:pPr algn="ctr"/>
            <a:r>
              <a:rPr lang="sk-SK" sz="1200" dirty="0" smtClean="0"/>
              <a:t>4. A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xmlns="" val="88739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Základná škola svätého Vincenta </a:t>
            </a:r>
            <a:br>
              <a:rPr lang="sk-SK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sk-SK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Nám.Hlinku</a:t>
            </a:r>
            <a:r>
              <a:rPr lang="sk-SK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22, Ružomberok 034 01</a:t>
            </a:r>
            <a:endParaRPr lang="sk-SK" sz="3200" dirty="0">
              <a:solidFill>
                <a:schemeClr val="accent3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14400" y="2590800"/>
            <a:ext cx="7391400" cy="3535363"/>
          </a:xfrm>
        </p:spPr>
        <p:txBody>
          <a:bodyPr/>
          <a:lstStyle/>
          <a:p>
            <a:pPr>
              <a:buNone/>
            </a:pP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Mgr. Zuzana </a:t>
            </a:r>
            <a:r>
              <a:rPr lang="sk-SK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Lakoštíková</a:t>
            </a: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0903 977 520</a:t>
            </a:r>
          </a:p>
          <a:p>
            <a:pPr marL="0" algn="ctr">
              <a:spcBef>
                <a:spcPts val="0"/>
              </a:spcBef>
              <a:buNone/>
            </a:pPr>
            <a:r>
              <a:rPr lang="sk-SK" sz="2400" dirty="0" err="1" smtClean="0">
                <a:solidFill>
                  <a:schemeClr val="bg1"/>
                </a:solidFill>
                <a:hlinkClick r:id="rId2"/>
              </a:rPr>
              <a:t>zuzanalakostikova@gmail.com</a:t>
            </a:r>
            <a:endParaRPr lang="sk-SK" sz="2400" dirty="0" smtClean="0">
              <a:solidFill>
                <a:schemeClr val="bg1"/>
              </a:solidFill>
            </a:endParaRPr>
          </a:p>
          <a:p>
            <a:pPr marL="0" algn="ctr">
              <a:spcBef>
                <a:spcPts val="0"/>
              </a:spcBef>
              <a:buNone/>
            </a:pPr>
            <a:endParaRPr lang="sk-SK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algn="ctr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Dennej témy </a:t>
            </a:r>
            <a:r>
              <a:rPr lang="sk-SK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</a:t>
            </a: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uky, cukor, soľ sa na našej škole zúčastnilo 16 žiakov 4. A. </a:t>
            </a:r>
          </a:p>
          <a:p>
            <a:pPr marL="0" algn="ctr">
              <a:spcBef>
                <a:spcPts val="0"/>
              </a:spcBef>
              <a:buNone/>
            </a:pPr>
            <a:r>
              <a:rPr lang="sk-SK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Celkový počet žiakov školy: 363</a:t>
            </a:r>
          </a:p>
          <a:p>
            <a:pPr>
              <a:buNone/>
            </a:pPr>
            <a:endParaRPr lang="sk-SK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18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tumn">
  <a:themeElements>
    <a:clrScheme name="Autumn">
      <a:dk1>
        <a:sysClr val="windowText" lastClr="000000"/>
      </a:dk1>
      <a:lt1>
        <a:sysClr val="window" lastClr="FFFFFF"/>
      </a:lt1>
      <a:dk2>
        <a:srgbClr val="B01F0F"/>
      </a:dk2>
      <a:lt2>
        <a:srgbClr val="FF9000"/>
      </a:lt2>
      <a:accent1>
        <a:srgbClr val="ED4600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TC102455610[[fn=Jeseň]]</Template>
  <TotalTime>97</TotalTime>
  <Words>245</Words>
  <Application>Microsoft Office PowerPoint</Application>
  <PresentationFormat>Prezentácia na obrazovke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Autumn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Základná škola svätého Vincenta  Nám.Hlinku 22, Ružomberok 034 01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Zuzka</dc:creator>
  <cp:lastModifiedBy>SPPK</cp:lastModifiedBy>
  <cp:revision>11</cp:revision>
  <dcterms:created xsi:type="dcterms:W3CDTF">2014-10-22T17:48:37Z</dcterms:created>
  <dcterms:modified xsi:type="dcterms:W3CDTF">2014-10-23T08:10:25Z</dcterms:modified>
</cp:coreProperties>
</file>